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4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9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6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31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8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4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6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0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1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2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0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E38F8-1819-4379-8662-1DA9710F182E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2FE7E3-7771-4ACC-8D8C-94636C7F1C1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3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ond-de-placard.fredericnoe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Fond de Placard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« Trouver rapidement une recette facile en fonction de vos ingrédients.»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043">
            <a:off x="1519676" y="427475"/>
            <a:ext cx="2345444" cy="23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rencontrés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API Google MAP</a:t>
            </a:r>
          </a:p>
          <a:p>
            <a:r>
              <a:rPr lang="fr-FR" dirty="0" smtClean="0"/>
              <a:t>Soucis envoi e-mail</a:t>
            </a:r>
          </a:p>
          <a:p>
            <a:r>
              <a:rPr lang="fr-FR" dirty="0" smtClean="0"/>
              <a:t>Dépendance des clés primaires en BDD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Présentation de l’équipe</a:t>
            </a:r>
          </a:p>
          <a:p>
            <a:r>
              <a:rPr lang="fr-FR" dirty="0" smtClean="0"/>
              <a:t>Présentation du projet</a:t>
            </a:r>
          </a:p>
          <a:p>
            <a:pPr lvl="1"/>
            <a:r>
              <a:rPr lang="fr-FR" dirty="0" smtClean="0"/>
              <a:t>Fonctionnalités</a:t>
            </a:r>
          </a:p>
          <a:p>
            <a:pPr lvl="1"/>
            <a:r>
              <a:rPr lang="fr-FR" dirty="0" smtClean="0"/>
              <a:t>Organisation</a:t>
            </a:r>
          </a:p>
          <a:p>
            <a:r>
              <a:rPr lang="fr-FR" dirty="0" smtClean="0"/>
              <a:t>Démonstration</a:t>
            </a:r>
          </a:p>
          <a:p>
            <a:r>
              <a:rPr lang="fr-FR" dirty="0" smtClean="0"/>
              <a:t>Explication fonctionnalité J’ai Faim</a:t>
            </a:r>
          </a:p>
          <a:p>
            <a:r>
              <a:rPr lang="fr-FR" dirty="0" smtClean="0"/>
              <a:t>Problèmes rencontrés</a:t>
            </a:r>
          </a:p>
          <a:p>
            <a:r>
              <a:rPr lang="fr-FR" dirty="0" smtClean="0"/>
              <a:t>Pour l’avenir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Fond de Placard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Réalisé dans le cadre de la formation WebForce3</a:t>
            </a:r>
            <a:endParaRPr lang="fr-FR" dirty="0" smtClean="0"/>
          </a:p>
          <a:p>
            <a:r>
              <a:rPr lang="fr-FR" dirty="0" smtClean="0"/>
              <a:t>Idée de base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« Fond de placard est une application qui vous permet de trouvé rapidement des recettes suivant les ingrédients que vous possédez chez vous. »</a:t>
            </a:r>
          </a:p>
          <a:p>
            <a:r>
              <a:rPr lang="fr-FR" dirty="0" smtClean="0"/>
              <a:t>Particularité</a:t>
            </a:r>
          </a:p>
          <a:p>
            <a:pPr marL="0" indent="0">
              <a:buNone/>
            </a:pPr>
            <a:r>
              <a:rPr lang="fr-FR" dirty="0" smtClean="0"/>
              <a:t>Recettes faciles, proposition de soirées à thèmes, communauté étudiante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6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253992"/>
          </a:xfrm>
        </p:spPr>
        <p:txBody>
          <a:bodyPr/>
          <a:lstStyle/>
          <a:p>
            <a:r>
              <a:rPr lang="fr-FR" dirty="0" smtClean="0"/>
              <a:t>Fonctionnalités du site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95401" y="2556932"/>
            <a:ext cx="6302432" cy="3318936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Site responsive</a:t>
            </a:r>
          </a:p>
          <a:p>
            <a:r>
              <a:rPr lang="fr-FR" dirty="0" smtClean="0"/>
              <a:t>Trouver une recette en fonction des ingrédients renseignés</a:t>
            </a:r>
          </a:p>
          <a:p>
            <a:r>
              <a:rPr lang="fr-FR" dirty="0" smtClean="0"/>
              <a:t>Ajout de recette/validation</a:t>
            </a:r>
          </a:p>
          <a:p>
            <a:r>
              <a:rPr lang="fr-FR" dirty="0"/>
              <a:t>Ajout de recette en </a:t>
            </a:r>
            <a:r>
              <a:rPr lang="fr-FR" dirty="0" smtClean="0"/>
              <a:t>favoris</a:t>
            </a:r>
          </a:p>
          <a:p>
            <a:r>
              <a:rPr lang="fr-FR" dirty="0" smtClean="0"/>
              <a:t>Inscription/connexion</a:t>
            </a:r>
          </a:p>
          <a:p>
            <a:r>
              <a:rPr lang="fr-FR" dirty="0" smtClean="0"/>
              <a:t>Validation par mail des utilisateurs</a:t>
            </a:r>
          </a:p>
          <a:p>
            <a:r>
              <a:rPr lang="fr-FR" dirty="0" smtClean="0"/>
              <a:t>Google </a:t>
            </a:r>
            <a:r>
              <a:rPr lang="fr-FR" dirty="0" err="1" smtClean="0"/>
              <a:t>Map</a:t>
            </a:r>
            <a:r>
              <a:rPr lang="fr-FR" dirty="0" smtClean="0"/>
              <a:t> avec la liste des magasins environnants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129847" y="2556932"/>
            <a:ext cx="2701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HTML/CSS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err="1" smtClean="0"/>
              <a:t>Javascript</a:t>
            </a:r>
            <a:r>
              <a:rPr lang="fr-FR" dirty="0" smtClean="0"/>
              <a:t>/</a:t>
            </a:r>
            <a:r>
              <a:rPr lang="fr-FR" dirty="0" err="1" smtClean="0"/>
              <a:t>Jquery</a:t>
            </a:r>
            <a:endParaRPr lang="fr-FR" dirty="0" smtClean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AJAX</a:t>
            </a:r>
            <a:endParaRPr lang="en-GB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PHP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9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98" y="2705332"/>
            <a:ext cx="1296192" cy="1426094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68" y="2705332"/>
            <a:ext cx="1296192" cy="1426094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69" y="2705332"/>
            <a:ext cx="1296192" cy="1426094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25" y="2705332"/>
            <a:ext cx="1296192" cy="142609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44189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Front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8185265" y="2468880"/>
            <a:ext cx="16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Back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1612117" y="389891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Sammy </a:t>
            </a:r>
            <a:r>
              <a:rPr lang="fr-FR" dirty="0" err="1" smtClean="0"/>
              <a:t>Rimbert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360054" y="3898915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Paul </a:t>
            </a:r>
            <a:r>
              <a:rPr lang="fr-FR" dirty="0" err="1" smtClean="0"/>
              <a:t>Goyer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8948581" y="38989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Alexandre </a:t>
            </a:r>
            <a:r>
              <a:rPr lang="fr-FR" dirty="0" err="1" smtClean="0"/>
              <a:t>Baca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7421949" y="389891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Théo </a:t>
            </a:r>
            <a:r>
              <a:rPr lang="fr-FR" dirty="0" err="1" smtClean="0"/>
              <a:t>Lerquet</a:t>
            </a:r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5443175" y="4605773"/>
            <a:ext cx="130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Trello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Discord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6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en-GB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8" y="2700063"/>
            <a:ext cx="4180632" cy="2909986"/>
          </a:xfrm>
        </p:spPr>
      </p:pic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88" y="2700063"/>
            <a:ext cx="2488274" cy="29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d’une fonctionnalité: 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2465290"/>
            <a:ext cx="7763958" cy="2238687"/>
          </a:xfrm>
        </p:spPr>
      </p:pic>
    </p:spTree>
    <p:extLst>
      <p:ext uri="{BB962C8B-B14F-4D97-AF65-F5344CB8AC3E}">
        <p14:creationId xmlns:p14="http://schemas.microsoft.com/office/powerpoint/2010/main" val="29477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25" y="864523"/>
            <a:ext cx="7037538" cy="49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761628"/>
            <a:ext cx="584916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111</Words>
  <Application>Microsoft Office PowerPoint</Application>
  <PresentationFormat>Grand écran</PresentationFormat>
  <Paragraphs>51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Organique</vt:lpstr>
      <vt:lpstr>Fond de Placard</vt:lpstr>
      <vt:lpstr>Sommaire</vt:lpstr>
      <vt:lpstr>Fond de Placard ?</vt:lpstr>
      <vt:lpstr>Fonctionnalités du site</vt:lpstr>
      <vt:lpstr>Organisation</vt:lpstr>
      <vt:lpstr>Démonstration</vt:lpstr>
      <vt:lpstr>Exemple d’une fonctionnalité: </vt:lpstr>
      <vt:lpstr>Présentation PowerPoint</vt:lpstr>
      <vt:lpstr>Présentation PowerPoint</vt:lpstr>
      <vt:lpstr>Problèmes rencontrés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 de placard</dc:title>
  <dc:creator>Dell</dc:creator>
  <cp:lastModifiedBy>Dell</cp:lastModifiedBy>
  <cp:revision>28</cp:revision>
  <dcterms:created xsi:type="dcterms:W3CDTF">2017-01-25T14:29:33Z</dcterms:created>
  <dcterms:modified xsi:type="dcterms:W3CDTF">2017-01-31T10:37:24Z</dcterms:modified>
</cp:coreProperties>
</file>